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3"/>
  </p:normalViewPr>
  <p:slideViewPr>
    <p:cSldViewPr snapToGrid="0" snapToObjects="1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EA96-C400-9E43-A0B3-947E5D7F7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6D74B-F9EF-5441-8C98-AE4E83EB5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97DCA-0742-CA4F-BE69-C10F1643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EBE5-8C9D-4A4C-B88D-A50602FD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CF628-2717-D547-B98A-E5E103BC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D55A1-C7CC-6D44-8C51-E2DB9131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5D7EB8-CAD6-5F46-84CE-D09A4398F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E2E1A-C3B5-9F4F-A78C-27CCCD93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4B3DC-995B-5146-9AEC-956CA437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70793-2648-EE47-B0CB-CA5FA23C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2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56F16F-59E1-0444-8C6F-DEE6EF99C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CE3E4-E431-384F-AE37-2F8B1701D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2205C-E65C-6647-A75A-1B61F9BF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3B488-F281-4C49-A504-B9802583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1B4D5-547D-F548-96C3-BE009A6E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7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DEB2-166B-C346-AF8B-6B5D13255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57B0-C8A8-1D40-86D9-F59C1397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CC10B-AD71-3D4C-A2F8-A7951AE30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2931-3B65-F342-9B95-98E5CD05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393A2-BD34-D846-A748-8E47CC12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8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27FE-73FE-D24D-ADA5-E2D65B1C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62AE1-49DE-8A4F-AA92-61470D03E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AD05-3D02-D64A-AB3F-35CAE83C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9CF0C-985F-CE44-B43B-A936A53E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9599-2356-3E44-99D3-EF7A6C6D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46F5-9A4C-3C48-A6E4-B838B71B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3E56-F9FC-3340-95AF-49FB03F8C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4FC73-4F75-4F48-B887-9AC8EF70A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320A-DFEA-404B-AF22-519197F4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8AE52-F49B-8D42-B297-B9E9856E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84DE9-D533-DE4B-B2E3-1DF363A8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2607-DC40-754F-9698-92284C5B0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D0E23-C4AB-9A48-AEBE-D51FE2D6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3DD69-ACA5-AB46-8167-1AB0F51BC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05451-0DB6-4F46-BE32-5EEA67E90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27600-6FBD-764B-8F50-2B035BEBE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436AF-7097-674E-9E6B-1CC8B32F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CCCE9-4194-8348-A07F-74321ADF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79611-02C7-0541-A58A-9AA0EA5C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8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83DA-640D-934D-AB93-D24B1D97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E87E9-29DD-CD4C-827C-7605DD8A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E53D8-8842-3A4A-9D47-C6C29CAB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A388E-2D4B-1742-8AB7-7F4442A1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70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6F85D-F397-C240-93BE-FE32CB97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8C21D2-CD37-3B43-82D6-08B7CE15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409B2-B1BF-5C4D-934B-ADA6804C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1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E424-969D-A444-8389-6396EA7D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3F22-6A7C-AA44-9FC2-DC0085AD5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CABFF-2887-3B4A-AFEA-6B5C65869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E3C9A-6A0E-B341-97F6-2D1F498F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FC985-51ED-984D-A3C5-62AB091D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B12C9-D08E-A94D-90E9-C4ADC2AC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7D80-C788-DD4D-A7F4-A387003E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F7772-99D5-0B4F-9970-54EEF2504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111E8-2C52-324B-84B3-6FAF07736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71A3F-CCCF-3F49-9CC3-30E955D0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831CF-47FA-B54C-A6E4-DD3CD46B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E9648-04A8-0F40-932B-58BB6D15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AD601-343C-1E4F-A64E-9FCD26AE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AD104-9510-4343-B4D4-706088AA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C1332-FCF5-794D-A510-DD994392F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B048C-7947-0D45-B141-B552342C207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BD6C0-1B0D-9A4B-AD44-8CAB5C4DE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37853-04DA-824C-83EB-AE36AD8DB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7F00B-3318-0745-9E4E-615DE1D3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275E-DA96-7848-9592-3BD311F7D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41289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Spooky Places of Scotland – A Web App</a:t>
            </a:r>
          </a:p>
        </p:txBody>
      </p:sp>
    </p:spTree>
    <p:extLst>
      <p:ext uri="{BB962C8B-B14F-4D97-AF65-F5344CB8AC3E}">
        <p14:creationId xmlns:p14="http://schemas.microsoft.com/office/powerpoint/2010/main" val="173997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EF32-F8AA-8D41-8B7C-89C8E26A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&amp; Learning Outcomes: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93F86-50DE-4A4E-9917-9829A3EBE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simple educational website, that teaches about derelict/spooky places across Scotland.</a:t>
            </a:r>
          </a:p>
          <a:p>
            <a:r>
              <a:rPr lang="en-US" dirty="0"/>
              <a:t>Simple and intuitive user interface (view content loaded from </a:t>
            </a:r>
            <a:r>
              <a:rPr lang="en-US" dirty="0" err="1"/>
              <a:t>db</a:t>
            </a:r>
            <a:r>
              <a:rPr lang="en-US" dirty="0"/>
              <a:t>, basic filtering, add/remove </a:t>
            </a:r>
            <a:r>
              <a:rPr lang="en-US" dirty="0" err="1"/>
              <a:t>favourites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Outcomes: </a:t>
            </a:r>
          </a:p>
          <a:p>
            <a:pPr>
              <a:buFontTx/>
              <a:buChar char="-"/>
            </a:pPr>
            <a:r>
              <a:rPr lang="en-US" dirty="0"/>
              <a:t>Understand full-stack development process;</a:t>
            </a:r>
          </a:p>
          <a:p>
            <a:pPr marL="0" indent="0">
              <a:buNone/>
            </a:pPr>
            <a:r>
              <a:rPr lang="en-US" dirty="0"/>
              <a:t>- Consolidate and expand on technology covered (Vue </a:t>
            </a:r>
            <a:r>
              <a:rPr lang="en-US" dirty="0" err="1"/>
              <a:t>js</a:t>
            </a:r>
            <a:r>
              <a:rPr lang="en-US" dirty="0"/>
              <a:t>, Vue </a:t>
            </a:r>
            <a:r>
              <a:rPr lang="en-US" dirty="0" err="1"/>
              <a:t>js</a:t>
            </a:r>
            <a:r>
              <a:rPr lang="en-US" dirty="0"/>
              <a:t> router, Leaflet, Express and Mongo DB)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9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0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A0CE-4B6C-084C-A79F-04D33C322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40219-DCB0-F549-8725-A3CA1D4A2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 in API choice;</a:t>
            </a:r>
          </a:p>
          <a:p>
            <a:r>
              <a:rPr lang="en-US" dirty="0"/>
              <a:t>Resort to building own API;</a:t>
            </a:r>
          </a:p>
          <a:p>
            <a:r>
              <a:rPr lang="en-US" dirty="0"/>
              <a:t>Basic design – simple planning;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1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0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74C6-8E42-6245-9389-2A6FE21B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EC054-5A49-D044-B6CF-BF32F76E4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– distributing workload and git approach.</a:t>
            </a:r>
          </a:p>
          <a:p>
            <a:r>
              <a:rPr lang="en-US" dirty="0"/>
              <a:t>Finding direction.</a:t>
            </a:r>
          </a:p>
          <a:p>
            <a:r>
              <a:rPr lang="en-US" dirty="0"/>
              <a:t>Leaflet – single mount and zooming issues.</a:t>
            </a:r>
          </a:p>
          <a:p>
            <a:r>
              <a:rPr lang="en-US" dirty="0"/>
              <a:t>Data querying – server side or client side?</a:t>
            </a:r>
          </a:p>
          <a:p>
            <a:r>
              <a:rPr lang="en-US" dirty="0"/>
              <a:t>Late implementation of Vue router and refactoring.</a:t>
            </a:r>
          </a:p>
          <a:p>
            <a:r>
              <a:rPr lang="en-US" dirty="0"/>
              <a:t>Responsive design – CSS as a programming language and time constraints.</a:t>
            </a:r>
          </a:p>
        </p:txBody>
      </p:sp>
    </p:spTree>
    <p:extLst>
      <p:ext uri="{BB962C8B-B14F-4D97-AF65-F5344CB8AC3E}">
        <p14:creationId xmlns:p14="http://schemas.microsoft.com/office/powerpoint/2010/main" val="202500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0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6DF-9596-B54C-B32E-3BFA928B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2DD9-8C5E-7C49-A867-239E5F5CC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Incorporate an external API (places to eat within a radius of ..)</a:t>
            </a:r>
          </a:p>
          <a:p>
            <a:pPr>
              <a:buFontTx/>
              <a:buChar char="-"/>
            </a:pPr>
            <a:r>
              <a:rPr lang="en-US" dirty="0"/>
              <a:t>From educational to services website (admin/user areas, tours info and booking)</a:t>
            </a:r>
          </a:p>
          <a:p>
            <a:pPr>
              <a:buFontTx/>
              <a:buChar char="-"/>
            </a:pPr>
            <a:r>
              <a:rPr lang="en-US" dirty="0"/>
              <a:t>Fully responsive design.</a:t>
            </a:r>
          </a:p>
        </p:txBody>
      </p:sp>
    </p:spTree>
    <p:extLst>
      <p:ext uri="{BB962C8B-B14F-4D97-AF65-F5344CB8AC3E}">
        <p14:creationId xmlns:p14="http://schemas.microsoft.com/office/powerpoint/2010/main" val="144525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AFAE-198B-0248-A597-4A64BE7A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7" y="0"/>
            <a:ext cx="869526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Demo, questions and bye</a:t>
            </a:r>
          </a:p>
        </p:txBody>
      </p:sp>
    </p:spTree>
    <p:extLst>
      <p:ext uri="{BB962C8B-B14F-4D97-AF65-F5344CB8AC3E}">
        <p14:creationId xmlns:p14="http://schemas.microsoft.com/office/powerpoint/2010/main" val="3123216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187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Spooky Places of Scotland – A Web App</vt:lpstr>
      <vt:lpstr>Aims &amp; Learning Outcomes:</vt:lpstr>
      <vt:lpstr>Planning:</vt:lpstr>
      <vt:lpstr>Challenges</vt:lpstr>
      <vt:lpstr>Room for improvement</vt:lpstr>
      <vt:lpstr>Demo, questions and bye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Spooky Places of Scotland – A Web App</dc:title>
  <dc:creator>Ausrine Andreliunaite</dc:creator>
  <cp:lastModifiedBy>Ausrine Andreliunaite</cp:lastModifiedBy>
  <cp:revision>7</cp:revision>
  <dcterms:created xsi:type="dcterms:W3CDTF">2020-03-04T13:17:46Z</dcterms:created>
  <dcterms:modified xsi:type="dcterms:W3CDTF">2020-03-04T14:26:12Z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8fed035-934e-40e0-920d-a49bb0677610_Enabled">
    <vt:lpwstr>true</vt:lpwstr>
  </property>
  <property fmtid="{D5CDD505-2E9C-101B-9397-08002B2CF9AE}" pid="3" name="MSIP_Label_68fed035-934e-40e0-920d-a49bb0677610_SetDate">
    <vt:lpwstr>2020-03-04T13:17:48Z</vt:lpwstr>
  </property>
  <property fmtid="{D5CDD505-2E9C-101B-9397-08002B2CF9AE}" pid="4" name="MSIP_Label_68fed035-934e-40e0-920d-a49bb0677610_Method">
    <vt:lpwstr>Standard</vt:lpwstr>
  </property>
  <property fmtid="{D5CDD505-2E9C-101B-9397-08002B2CF9AE}" pid="5" name="MSIP_Label_68fed035-934e-40e0-920d-a49bb0677610_Name">
    <vt:lpwstr>Internal</vt:lpwstr>
  </property>
  <property fmtid="{D5CDD505-2E9C-101B-9397-08002B2CF9AE}" pid="6" name="MSIP_Label_68fed035-934e-40e0-920d-a49bb0677610_SiteId">
    <vt:lpwstr>1bea21f2-daf2-4600-bcf2-894467ed9fb0</vt:lpwstr>
  </property>
  <property fmtid="{D5CDD505-2E9C-101B-9397-08002B2CF9AE}" pid="7" name="MSIP_Label_68fed035-934e-40e0-920d-a49bb0677610_ActionId">
    <vt:lpwstr>5e96886f-1681-429d-a96b-0000a95dbc2f</vt:lpwstr>
  </property>
  <property fmtid="{D5CDD505-2E9C-101B-9397-08002B2CF9AE}" pid="8" name="MSIP_Label_68fed035-934e-40e0-920d-a49bb0677610_ContentBits">
    <vt:lpwstr>0</vt:lpwstr>
  </property>
</Properties>
</file>